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64" r:id="rId16"/>
    <p:sldId id="270" r:id="rId17"/>
    <p:sldId id="289" r:id="rId18"/>
    <p:sldId id="290" r:id="rId19"/>
    <p:sldId id="291" r:id="rId20"/>
    <p:sldId id="293" r:id="rId21"/>
    <p:sldId id="292" r:id="rId22"/>
    <p:sldId id="294" r:id="rId23"/>
    <p:sldId id="296" r:id="rId24"/>
    <p:sldId id="297" r:id="rId25"/>
    <p:sldId id="274" r:id="rId26"/>
    <p:sldId id="298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62" d="100"/>
          <a:sy n="62" d="100"/>
        </p:scale>
        <p:origin x="14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96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2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12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89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7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9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azon_(company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BASED BUS      PASS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799" y="2314829"/>
            <a:ext cx="7626096" cy="2228341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4900" b="1" dirty="0"/>
              <a:t>  Submitted by:</a:t>
            </a:r>
          </a:p>
          <a:p>
            <a:pPr algn="ctr"/>
            <a:r>
              <a:rPr lang="en-US" sz="4300" dirty="0"/>
              <a:t>SAKSHAM JOHRI</a:t>
            </a:r>
            <a:r>
              <a:rPr lang="en-IN" sz="4300" dirty="0"/>
              <a:t> (171510046)</a:t>
            </a:r>
            <a:endParaRPr lang="en-US" sz="4300" dirty="0"/>
          </a:p>
          <a:p>
            <a:pPr algn="ctr"/>
            <a:r>
              <a:rPr lang="en-US" sz="4300" dirty="0"/>
              <a:t> AAYUSHI RAI (171510003)</a:t>
            </a:r>
          </a:p>
          <a:p>
            <a:pPr algn="ctr"/>
            <a:r>
              <a:rPr lang="en-US" sz="4300" dirty="0"/>
              <a:t>PRANJUL SINGHAL (171510040)</a:t>
            </a:r>
          </a:p>
          <a:p>
            <a:pPr algn="ctr"/>
            <a:endParaRPr lang="en-US" sz="3500" dirty="0"/>
          </a:p>
          <a:p>
            <a:pPr algn="ctr"/>
            <a:r>
              <a:rPr lang="en-US" sz="4900" dirty="0"/>
              <a:t>        DEPARTMENT OF COMPUTER ENGINEERING AND  APPLICATIONS</a:t>
            </a:r>
          </a:p>
          <a:p>
            <a:pPr algn="ctr"/>
            <a:r>
              <a:rPr lang="en-US" sz="4900" b="1" dirty="0"/>
              <a:t>     Institute Of Engineering and Technology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8AAE-1314-49AE-B18C-D2FBA8CE8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72000"/>
            <a:ext cx="1888894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09800" y="60198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GLA University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Mathura-281406,INDIA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2019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3608-C601-42A8-8909-13F1D2B6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4305985" cy="533400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2 Level DFD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FDC01-FA68-4A43-8943-D032CF69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239000" cy="45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8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9335C-797B-4837-AC8F-65B67766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29343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F04DF-D462-4581-812E-15B920D0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911058" cy="39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550F1-340B-4214-B2DA-A37AF918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5220385" cy="10668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3F672-293B-4EA4-954B-707C2D52A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010400" cy="48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23FD-4ED3-4542-8647-44FDC2C0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34677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AC2F9-B3AD-40B7-9C1C-B1925E63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858000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583C-8286-4FE8-88EE-BFCE12E0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685800"/>
            <a:ext cx="4763185" cy="8382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with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9A1CB-AB5C-47E3-BA7E-C1FDEFB7C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85" y="1828800"/>
            <a:ext cx="7467600" cy="4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4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5293799" cy="8236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don’t have to waiting time in queue.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mostly used for most of the employers.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accurate.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fast process.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65778"/>
            <a:ext cx="6591985" cy="762000"/>
          </a:xfrm>
        </p:spPr>
        <p:txBody>
          <a:bodyPr>
            <a:normAutofit/>
          </a:bodyPr>
          <a:lstStyle/>
          <a:p>
            <a:r>
              <a:rPr lang="en-US" sz="4000" dirty="0"/>
              <a:t>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GLIMPSE OF PROJECT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524000"/>
            <a:ext cx="4763185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E305B-6DEF-4099-A40D-2B0892EEC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200"/>
            <a:ext cx="7086600" cy="39862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0964-3D32-4D4A-B1E7-476D5446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762000"/>
            <a:ext cx="35439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61908-B972-48F2-B1D0-7A27DC1CF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21176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F90C-AA67-47EB-A65C-C7B0D1512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762000"/>
            <a:ext cx="34677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A39D9-999E-4439-81A2-955BD54A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275E-78BC-4088-93CB-3341FF490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762000"/>
            <a:ext cx="4839385" cy="7620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The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46147-8344-48E0-BDA1-483D1FD2D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5" y="18288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03878"/>
            <a:ext cx="342900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807" y="1905000"/>
            <a:ext cx="6591985" cy="43491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GLIMPSE OF PROJECT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2ECA6-994A-4B71-88B0-249D85CC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95325"/>
            <a:ext cx="8382000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9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CBAB-E32F-4239-B22A-544C91CB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838200"/>
            <a:ext cx="6058585" cy="609600"/>
          </a:xfrm>
        </p:spPr>
        <p:txBody>
          <a:bodyPr>
            <a:normAutofit/>
          </a:bodyPr>
          <a:lstStyle/>
          <a:p>
            <a:r>
              <a:rPr lang="en-IN" sz="2000" b="1" dirty="0"/>
              <a:t>Managing the Pass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4FCC3-0AE9-4A39-BC57-174C3D1D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534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2BB19-FBDC-4F70-903F-A30C72FB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29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D5968-B411-49E6-BA8E-58C4BA4A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500533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B0FCB-04CA-4348-B853-DCD79764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240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1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219200"/>
            <a:ext cx="7391400" cy="220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</a:t>
            </a:r>
            <a:r>
              <a:rPr lang="en-US" sz="4800" b="1" dirty="0">
                <a:solidFill>
                  <a:srgbClr val="002060"/>
                </a:solidFill>
              </a:rPr>
              <a:t>THANK YOU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455599" cy="67129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buy the bus ticket over the Internet, 24 hours a day, this solves the issue of ticket being misplaced or stolen.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built up using cloud infrastructure for improved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this website we can check all details related Bus pass.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keeps all information of all Bus passes.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first need to verify themselves through registration.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recharge through cc debit cards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389120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the on-demand delivery of compute power, database and other IT resources via the internet with pay-as-you-go pricing. 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cloud services platform provides rapid access to flexible and low cost IT resources.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a general term for anything that involves delivering hosted services over the Internet.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Google Drive, Apple iCloud, Amazon Cloud Drive etc.</a:t>
            </a:r>
          </a:p>
          <a:p>
            <a:pPr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60533"/>
            <a:ext cx="7315200" cy="8382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0E81214-1B3B-485B-9FCC-548D36C19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05000"/>
            <a:ext cx="6591985" cy="3777622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Script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606" y="685800"/>
            <a:ext cx="6115393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BBE77-C113-48CC-AE1A-73330B9F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7410793" cy="3777622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web service is a platform that offers flexible, reliable, scalable, easy-to-use and cost-effective cloud computing solutions.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is developed with a combination of infrastructure as a service (IaaS), platform as a service (PaaS) and packaged software as a service (SaaS) offerings.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4572-34D9-44EF-8653-7E7FB87E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7010400" cy="10522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Compute Service: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087D-CD63-4FC1-A4EB-2D159F08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045" y="2209800"/>
            <a:ext cx="7086600" cy="3947890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EC2(Elastic Compute Cloud)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EC2 is a virtual machine in the cloud on which you have OS level control. You can run this cloud server whenever you want.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Lambda — 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 allows you to run functions in the cloud. The tool is a big cost saver for you as you to pay only when your functions execute.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Simple Storage 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service offered by AWS that provides object storage through a web service interface.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uses the same scalable storage infrastructure that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Amazon (company)"/>
              </a:rPr>
              <a:t>Amazon.com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uses to run its global e-commerce network.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2E345-6B18-481A-B638-A1145862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982459" cy="39011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467DB5-F02A-4E00-B766-DAE0BEC79CB7}"/>
              </a:ext>
            </a:extLst>
          </p:cNvPr>
          <p:cNvSpPr txBox="1">
            <a:spLocks/>
          </p:cNvSpPr>
          <p:nvPr/>
        </p:nvSpPr>
        <p:spPr>
          <a:xfrm>
            <a:off x="1219200" y="1647544"/>
            <a:ext cx="3557956" cy="685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Level DFD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2D47F8-78B2-490E-B2CD-26C1115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79" y="551889"/>
            <a:ext cx="5943600" cy="990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</p:txBody>
      </p:sp>
    </p:spTree>
    <p:extLst>
      <p:ext uri="{BB962C8B-B14F-4D97-AF65-F5344CB8AC3E}">
        <p14:creationId xmlns:p14="http://schemas.microsoft.com/office/powerpoint/2010/main" val="300906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53425-FE99-4000-AEDB-3343A4E2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905000"/>
            <a:ext cx="6410820" cy="46482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30AD97-A67C-4989-92E3-DBB3C83B0004}"/>
              </a:ext>
            </a:extLst>
          </p:cNvPr>
          <p:cNvSpPr txBox="1">
            <a:spLocks/>
          </p:cNvSpPr>
          <p:nvPr/>
        </p:nvSpPr>
        <p:spPr>
          <a:xfrm>
            <a:off x="1676400" y="762000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1 level DFD</a:t>
            </a:r>
          </a:p>
        </p:txBody>
      </p:sp>
    </p:spTree>
    <p:extLst>
      <p:ext uri="{BB962C8B-B14F-4D97-AF65-F5344CB8AC3E}">
        <p14:creationId xmlns:p14="http://schemas.microsoft.com/office/powerpoint/2010/main" val="16869217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489</Words>
  <Application>Microsoft Office PowerPoint</Application>
  <PresentationFormat>On-screen Show (4:3)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</vt:lpstr>
      <vt:lpstr>Century Gothic</vt:lpstr>
      <vt:lpstr>Times New Roman</vt:lpstr>
      <vt:lpstr>Wingdings 3</vt:lpstr>
      <vt:lpstr>Wisp</vt:lpstr>
      <vt:lpstr> CLOUD BASED BUS      PASS SYSTEM </vt:lpstr>
      <vt:lpstr>CONTENTS</vt:lpstr>
      <vt:lpstr> INTRODUCTION </vt:lpstr>
      <vt:lpstr> WHAT IS CLOUD</vt:lpstr>
      <vt:lpstr>LANGUAGES USED</vt:lpstr>
      <vt:lpstr>CLOUD PLATFORM USED   </vt:lpstr>
      <vt:lpstr>AWS Compute Service: Storage</vt:lpstr>
      <vt:lpstr>LIST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  GLIMPSE OF PROJECT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Divya Singhal</dc:creator>
  <cp:lastModifiedBy> </cp:lastModifiedBy>
  <cp:revision>84</cp:revision>
  <dcterms:created xsi:type="dcterms:W3CDTF">2019-09-28T01:45:12Z</dcterms:created>
  <dcterms:modified xsi:type="dcterms:W3CDTF">2019-12-02T17:49:26Z</dcterms:modified>
</cp:coreProperties>
</file>